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2" r:id="rId15"/>
    <p:sldId id="271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25-May-20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184571"/>
            <a:ext cx="6253317" cy="4140542"/>
          </a:xfrm>
        </p:spPr>
        <p:txBody>
          <a:bodyPr>
            <a:normAutofit fontScale="90000"/>
          </a:bodyPr>
          <a:lstStyle/>
          <a:p>
            <a:r>
              <a:rPr lang="en-US" sz="8000" dirty="0"/>
              <a:t>Firebase Authentication with Spring boot + Vue Js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1570A-AFF1-4DCD-8AD1-629796C81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US" dirty="0"/>
              <a:t>Run project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612AFC-E27E-4E14-97DF-24C96811E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076353"/>
            <a:ext cx="10058400" cy="530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573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23DF4A-AC8F-4BC1-BB4C-364DB934C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42613"/>
            <a:ext cx="10058400" cy="687897"/>
          </a:xfrm>
        </p:spPr>
        <p:txBody>
          <a:bodyPr>
            <a:normAutofit fontScale="90000"/>
          </a:bodyPr>
          <a:lstStyle/>
          <a:p>
            <a:r>
              <a:rPr lang="en-US" dirty="0"/>
              <a:t>Path API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A18CBA-C046-4CDC-B09E-D7BB0A8EA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79" y="916962"/>
            <a:ext cx="10058399" cy="52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38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5C5CD-5A35-4777-AC38-235037C70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71746"/>
          </a:xfrm>
        </p:spPr>
        <p:txBody>
          <a:bodyPr/>
          <a:lstStyle/>
          <a:p>
            <a:r>
              <a:rPr lang="en-US" dirty="0"/>
              <a:t>Config frontend and run frontend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4B8B2-224D-4B00-A995-92D9972A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696" y="1352101"/>
            <a:ext cx="9229567" cy="48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36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C628E-8A42-40BC-AD46-6A5FA237F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36186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Register Application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A873E-85C0-4A8C-9CFD-23A7716EB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042798"/>
            <a:ext cx="10058400" cy="533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39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A820E-3A94-4118-89C4-DC8593926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61353"/>
          </a:xfrm>
        </p:spPr>
        <p:txBody>
          <a:bodyPr>
            <a:normAutofit fontScale="90000"/>
          </a:bodyPr>
          <a:lstStyle/>
          <a:p>
            <a:r>
              <a:rPr lang="en-US" dirty="0"/>
              <a:t>Copy config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35C80B-F1B5-4FA2-8FC6-A811A77AF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034408"/>
            <a:ext cx="10058400" cy="52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5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8339B-F1C6-4D86-AAD0-0C8C16FB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101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and past config file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463B73-06E2-423B-B99C-49827AD79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8065" y="1252522"/>
            <a:ext cx="8365502" cy="502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09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903E8-4A13-4860-A0DB-205A5F97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44575"/>
          </a:xfrm>
        </p:spPr>
        <p:txBody>
          <a:bodyPr>
            <a:normAutofit fontScale="90000"/>
          </a:bodyPr>
          <a:lstStyle/>
          <a:p>
            <a:r>
              <a:rPr lang="en-US" dirty="0"/>
              <a:t>Install Package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ED3DB16-B235-47EF-9E61-96D7290E4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0677" y="1017632"/>
            <a:ext cx="8835285" cy="529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98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CC7E-6779-4703-B4A7-94E00D341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560685"/>
          </a:xfrm>
        </p:spPr>
        <p:txBody>
          <a:bodyPr>
            <a:normAutofit fontScale="90000"/>
          </a:bodyPr>
          <a:lstStyle/>
          <a:p>
            <a:r>
              <a:rPr lang="en-US" dirty="0"/>
              <a:t>Run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1BFB5B-3E74-48EE-A25A-7F557152F6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4450" y="847288"/>
            <a:ext cx="9221179" cy="552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EA7CC-BD51-4BB5-8CF1-DBD4D4CA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61352"/>
          </a:xfrm>
        </p:spPr>
        <p:txBody>
          <a:bodyPr>
            <a:normAutofit/>
          </a:bodyPr>
          <a:lstStyle/>
          <a:p>
            <a:r>
              <a:rPr lang="en-US" sz="4000" dirty="0"/>
              <a:t>Finish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0B2939-C8CB-4FF8-A772-0BB56DAEF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947956"/>
            <a:ext cx="10152357" cy="534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52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anchor="ctr">
            <a:normAutofit/>
          </a:bodyPr>
          <a:lstStyle/>
          <a:p>
            <a:pPr lvl="0"/>
            <a:r>
              <a:rPr lang="en-US" sz="4800" i="1" dirty="0">
                <a:solidFill>
                  <a:srgbClr val="FFFFFF"/>
                </a:solidFill>
              </a:rPr>
              <a:t>Set up firebase admin to spring boot application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70CA-85DC-4EDE-A548-D575EB69E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02409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 On Firebase[1]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D3281-70CD-489F-980D-B869C6AA7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531" y="1135287"/>
            <a:ext cx="9945149" cy="4980405"/>
          </a:xfrm>
        </p:spPr>
      </p:pic>
    </p:spTree>
    <p:extLst>
      <p:ext uri="{BB962C8B-B14F-4D97-AF65-F5344CB8AC3E}">
        <p14:creationId xmlns:p14="http://schemas.microsoft.com/office/powerpoint/2010/main" val="401193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47BC4-F871-421F-B926-78150A7E7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0669"/>
            <a:ext cx="10058400" cy="679508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Project On Firebase[2]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D38BA-845B-4C1F-80CF-7B93BC24B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28" y="967297"/>
            <a:ext cx="10094752" cy="5257683"/>
          </a:xfrm>
        </p:spPr>
      </p:pic>
    </p:spTree>
    <p:extLst>
      <p:ext uri="{BB962C8B-B14F-4D97-AF65-F5344CB8AC3E}">
        <p14:creationId xmlns:p14="http://schemas.microsoft.com/office/powerpoint/2010/main" val="385762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C4A2-0285-44AA-9DD8-8EC953C81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51003"/>
            <a:ext cx="10058400" cy="662730"/>
          </a:xfrm>
        </p:spPr>
        <p:txBody>
          <a:bodyPr>
            <a:normAutofit fontScale="90000"/>
          </a:bodyPr>
          <a:lstStyle/>
          <a:p>
            <a:r>
              <a:rPr lang="en-US" dirty="0"/>
              <a:t>Enable function </a:t>
            </a:r>
            <a:r>
              <a:rPr lang="en-US" dirty="0" err="1"/>
              <a:t>authen</a:t>
            </a:r>
            <a:r>
              <a:rPr lang="en-US" dirty="0"/>
              <a:t> firebase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B9FD0-7C7B-497E-A43C-4AD870789A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975685"/>
            <a:ext cx="10058400" cy="5275421"/>
          </a:xfrm>
        </p:spPr>
      </p:pic>
    </p:spTree>
    <p:extLst>
      <p:ext uri="{BB962C8B-B14F-4D97-AF65-F5344CB8AC3E}">
        <p14:creationId xmlns:p14="http://schemas.microsoft.com/office/powerpoint/2010/main" val="178285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1D0A4-0D56-4227-BFD2-E0A4E9CA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17447"/>
            <a:ext cx="10058400" cy="713064"/>
          </a:xfrm>
        </p:spPr>
        <p:txBody>
          <a:bodyPr>
            <a:normAutofit fontScale="90000"/>
          </a:bodyPr>
          <a:lstStyle/>
          <a:p>
            <a:r>
              <a:rPr lang="en-US" dirty="0"/>
              <a:t>Download config json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01DB1D-E4DF-4DBF-A021-C16B68B0B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026019"/>
            <a:ext cx="10058399" cy="5306853"/>
          </a:xfrm>
        </p:spPr>
      </p:pic>
    </p:spTree>
    <p:extLst>
      <p:ext uri="{BB962C8B-B14F-4D97-AF65-F5344CB8AC3E}">
        <p14:creationId xmlns:p14="http://schemas.microsoft.com/office/powerpoint/2010/main" val="3079210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85DD-B17C-49B8-BB26-74D1A9071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09057"/>
            <a:ext cx="10932533" cy="645953"/>
          </a:xfrm>
        </p:spPr>
        <p:txBody>
          <a:bodyPr>
            <a:noAutofit/>
          </a:bodyPr>
          <a:lstStyle/>
          <a:p>
            <a:r>
              <a:rPr lang="en-US" sz="2800" dirty="0"/>
              <a:t>Create folder in application spring boot and past config json file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B4EF74-AEAC-46AE-B0AF-0C70FBB470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841463"/>
            <a:ext cx="10058400" cy="5469256"/>
          </a:xfrm>
        </p:spPr>
      </p:pic>
    </p:spTree>
    <p:extLst>
      <p:ext uri="{BB962C8B-B14F-4D97-AF65-F5344CB8AC3E}">
        <p14:creationId xmlns:p14="http://schemas.microsoft.com/office/powerpoint/2010/main" val="1269745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9E040-8760-4E6C-95E5-3C2950248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09057"/>
            <a:ext cx="10058400" cy="704675"/>
          </a:xfrm>
        </p:spPr>
        <p:txBody>
          <a:bodyPr>
            <a:noAutofit/>
          </a:bodyPr>
          <a:lstStyle/>
          <a:p>
            <a:r>
              <a:rPr lang="en-US" sz="2800" dirty="0"/>
              <a:t>Config path json file in application in file </a:t>
            </a:r>
            <a:r>
              <a:rPr lang="en-US" sz="2800" dirty="0" err="1"/>
              <a:t>application.yml</a:t>
            </a:r>
            <a:endParaRPr lang="en-US" sz="28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376782-591D-4E4C-B0FE-440A16168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929920"/>
            <a:ext cx="10058400" cy="519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5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88A9C-172E-497A-8EE3-5D6B2BD4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25835"/>
            <a:ext cx="10058400" cy="654341"/>
          </a:xfrm>
        </p:spPr>
        <p:txBody>
          <a:bodyPr>
            <a:normAutofit fontScale="90000"/>
          </a:bodyPr>
          <a:lstStyle/>
          <a:p>
            <a:r>
              <a:rPr lang="en-US" dirty="0"/>
              <a:t>Create Initial app class for firebase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30D525B-7891-45AF-ABAD-4C187FA085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820023"/>
            <a:ext cx="10058400" cy="54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060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{16AC1F71-757B-4D1A-AF8D-E94B2F950B47}tf56160789</Template>
  <TotalTime>0</TotalTime>
  <Words>89</Words>
  <Application>Microsoft Office PowerPoint</Application>
  <PresentationFormat>Widescreen</PresentationFormat>
  <Paragraphs>18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Bookman Old Style</vt:lpstr>
      <vt:lpstr>Calibri</vt:lpstr>
      <vt:lpstr>Franklin Gothic Book</vt:lpstr>
      <vt:lpstr>1_RetrospectVTI</vt:lpstr>
      <vt:lpstr>Firebase Authentication with Spring boot + Vue Js</vt:lpstr>
      <vt:lpstr>Set up firebase admin to spring boot application</vt:lpstr>
      <vt:lpstr>Create Project On Firebase[1]</vt:lpstr>
      <vt:lpstr>Create Project On Firebase[2]</vt:lpstr>
      <vt:lpstr>Enable function authen firebase</vt:lpstr>
      <vt:lpstr>Download config json file</vt:lpstr>
      <vt:lpstr>Create folder in application spring boot and past config json file </vt:lpstr>
      <vt:lpstr>Config path json file in application in file application.yml</vt:lpstr>
      <vt:lpstr>Create Initial app class for firebase</vt:lpstr>
      <vt:lpstr>Run project</vt:lpstr>
      <vt:lpstr>Path API</vt:lpstr>
      <vt:lpstr>Config frontend and run frontend</vt:lpstr>
      <vt:lpstr>Register Application</vt:lpstr>
      <vt:lpstr>Copy config file</vt:lpstr>
      <vt:lpstr>Create and past config file</vt:lpstr>
      <vt:lpstr>Install Package</vt:lpstr>
      <vt:lpstr>Run </vt:lpstr>
      <vt:lpstr>Finish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2020-05-25T05:27:35Z</dcterms:created>
  <dcterms:modified xsi:type="dcterms:W3CDTF">2020-05-25T05:52:09Z</dcterms:modified>
</cp:coreProperties>
</file>